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handoutMasterIdLst>
    <p:handoutMasterId r:id="rId13"/>
  </p:handoutMasterIdLst>
  <p:sldIdLst>
    <p:sldId id="257" r:id="rId2"/>
    <p:sldId id="305" r:id="rId3"/>
    <p:sldId id="311" r:id="rId4"/>
    <p:sldId id="310" r:id="rId5"/>
    <p:sldId id="271" r:id="rId6"/>
    <p:sldId id="281" r:id="rId7"/>
    <p:sldId id="307" r:id="rId8"/>
    <p:sldId id="309" r:id="rId9"/>
    <p:sldId id="306" r:id="rId10"/>
    <p:sldId id="262" r:id="rId11"/>
  </p:sldIdLst>
  <p:sldSz cx="9144000" cy="6858000" type="screen4x3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FF00"/>
    <a:srgbClr val="513C8C"/>
    <a:srgbClr val="FC6E04"/>
    <a:srgbClr val="453296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2129" cy="344408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5852" y="0"/>
            <a:ext cx="4342129" cy="344408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0CFE3E20-0849-4B23-A9BB-41D127034AC2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42560"/>
            <a:ext cx="4342129" cy="344408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5852" y="6542560"/>
            <a:ext cx="4342129" cy="344408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71053506-7929-4486-9D80-3918D6064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943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2129" cy="344408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852" y="0"/>
            <a:ext cx="4342129" cy="344408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C1506797-C529-4FEE-A8CA-69E62896533F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9300" y="517525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2031" y="3271878"/>
            <a:ext cx="8016239" cy="3099673"/>
          </a:xfrm>
          <a:prstGeom prst="rect">
            <a:avLst/>
          </a:prstGeom>
        </p:spPr>
        <p:txBody>
          <a:bodyPr vert="horz" lIns="92556" tIns="46278" rIns="92556" bIns="4627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42560"/>
            <a:ext cx="4342129" cy="344408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852" y="6542560"/>
            <a:ext cx="4342129" cy="344408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5274D1CB-34F2-48F5-AE70-5E4A5FAA6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185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1.jpeg"/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12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3.jpeg"/><Relationship Id="rId10" Type="http://schemas.openxmlformats.org/officeDocument/2006/relationships/image" Target="../media/image29.jpeg"/><Relationship Id="rId4" Type="http://schemas.openxmlformats.org/officeDocument/2006/relationships/image" Target="../media/image4.jpeg"/><Relationship Id="rId9" Type="http://schemas.openxmlformats.org/officeDocument/2006/relationships/image" Target="../media/image28.jpeg"/><Relationship Id="rId1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4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ОБРАЗЦОВЫЙ ДЕТСКИЙ САД\счастливчик презентация1(титул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46" y="-387424"/>
            <a:ext cx="9144000" cy="724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ОБРАЗЦОВЫЙ ДЕТСКИЙ САД\счастливчик презентация1(титул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51520" y="4887162"/>
            <a:ext cx="4467212" cy="1620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Адрес: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153012,г.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Иваново,ул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 Арсения, д. 83. </a:t>
            </a:r>
            <a:b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Телефон :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(4932) 41-21-76 </a:t>
            </a:r>
            <a:b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Заведующий: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Фокина Алла Александровна</a:t>
            </a:r>
            <a:b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Адрес сайта: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www.dou15.ivedu.ru</a:t>
            </a:r>
            <a:b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Электронная почта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: dou15@ivedu.ru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07504" y="980728"/>
            <a:ext cx="3110622" cy="3103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ПРОЕКТ:</a:t>
            </a:r>
          </a:p>
          <a:p>
            <a:pPr marL="0" indent="0" algn="ctr">
              <a:buFont typeface="Wingdings 2" charset="2"/>
              <a:buNone/>
            </a:pPr>
            <a:r>
              <a:rPr lang="ru-RU" sz="4000" b="1" dirty="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ЗЕЛЁНАЯ ДОРОГА ДЕТСТВА</a:t>
            </a:r>
            <a:r>
              <a:rPr lang="ru-RU" sz="1400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.</a:t>
            </a:r>
            <a:endParaRPr lang="ru-RU" sz="1400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4" descr="D:\ФОТО\2017 год\стань заментней на дороге\DSC0729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42065" r="19054"/>
          <a:stretch/>
        </p:blipFill>
        <p:spPr bwMode="auto">
          <a:xfrm rot="5852204">
            <a:off x="5660109" y="2259191"/>
            <a:ext cx="3692304" cy="2264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4479122" y="5673749"/>
            <a:ext cx="4624894" cy="954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charset="2"/>
              <a:buNone/>
            </a:pPr>
            <a:r>
              <a:rPr lang="ru-RU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УЧАСТНИКИ ПРОЕКТА:</a:t>
            </a:r>
          </a:p>
          <a:p>
            <a:pPr marL="0" indent="0" algn="ctr">
              <a:buFont typeface="Wingdings 2" charset="2"/>
              <a:buNone/>
            </a:pPr>
            <a:r>
              <a:rPr lang="ru-RU" sz="1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СТАРШИЕ И ПОДГОТОВИТЕЛЬНЫЕ ГРУППЫ</a:t>
            </a:r>
            <a:endParaRPr lang="ru-RU" sz="1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8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ОБРАЗЦОВЫЙ ДЕТСКИЙ САД\счастливчик презентация1(титул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97499"/>
            <a:ext cx="9144000" cy="724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ОБРАЗЦОВЫЙ ДЕТСКИЙ САД\счастливчик презентация1(титул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ОБРАЗЦОВЫЙ ДЕТСКИЙ САД\счастливчик презентация1(клевер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620688"/>
            <a:ext cx="9536293" cy="56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99592" y="158450"/>
            <a:ext cx="7123080" cy="606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Безопасность на дороге</a:t>
            </a:r>
            <a:endParaRPr lang="ru-RU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2" descr="D:\ФОТО\2017 год\Светофорчик 30.11.2017\DSC07873ллл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981" y="846483"/>
            <a:ext cx="5083509" cy="2664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ФОТО\2017 год\Светофорчик 30.11.2017\DSC078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73831"/>
            <a:ext cx="2413995" cy="1810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ФОТО\2017 год\Светофорчик 30.11.2017\DSC078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171" y="764703"/>
            <a:ext cx="2426166" cy="1819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ФОТО\2017 год\стань заментней на дороге\DSC0729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4047">
            <a:off x="-430350" y="3069182"/>
            <a:ext cx="3257376" cy="2443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ФОТО\2017 год\стань заментней на дороге\DSC073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81445">
            <a:off x="568604" y="3770414"/>
            <a:ext cx="3414343" cy="2560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ФОТО\2017 год\стань заментней на дороге\DSC0730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1948">
            <a:off x="2538640" y="2926057"/>
            <a:ext cx="3021000" cy="2265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ОБРАЗЦОВЫЙ ДЕТСКИЙ САД\Новая папка\img09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96" y="2685041"/>
            <a:ext cx="1333875" cy="201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I:\Сайт грамоты\Дипломы педагогов\img229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2492" r="2947" b="2268"/>
          <a:stretch/>
        </p:blipFill>
        <p:spPr bwMode="auto">
          <a:xfrm rot="10800000">
            <a:off x="6295167" y="2670216"/>
            <a:ext cx="1440160" cy="204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I:\Сайт грамоты\Дипломы педагогов\img22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1" b="1695"/>
          <a:stretch/>
        </p:blipFill>
        <p:spPr bwMode="auto">
          <a:xfrm rot="10800000">
            <a:off x="7502814" y="2656264"/>
            <a:ext cx="1457489" cy="205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ФОТО\Грамоты, дипломы\DSC01311 - копия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016" y="4633105"/>
            <a:ext cx="3816424" cy="2213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98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ОБРАЗЦОВЫЙ ДЕТСКИЙ САД\счастливчик презентация1(титул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97499"/>
            <a:ext cx="9144000" cy="724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ОБРАЗЦОВЫЙ ДЕТСКИЙ САД\счастливчик презентация1(титул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ОБРАЗЦОВЫЙ ДЕТСКИЙ САД\счастливчик презентация1(клевер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620688"/>
            <a:ext cx="9536293" cy="56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64650" y="116632"/>
            <a:ext cx="5614697" cy="606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i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Цель проекта:</a:t>
            </a:r>
            <a:endParaRPr lang="ru-RU" i="1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54270" y="908720"/>
            <a:ext cx="8234648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Охрана жизни и здоровья воспитанников ДОУ, защита их здоровья, прав и законных интересов путем предупреждения дорожно-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транспортых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происшествий используя различные формы деятельности.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>
              <a:buFont typeface="Wingdings 2" charset="2"/>
              <a:buAutoNum type="arabicPeriod"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 typeface="Wingdings 2" charset="2"/>
              <a:buAutoNum type="arabicPeriod"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 typeface="Wingdings 2" charset="2"/>
              <a:buAutoNum type="arabicPeriod"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2" descr="D:\ПРЕСТИЖ 2018г\DSC069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50" y="3068960"/>
            <a:ext cx="4824536" cy="3618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96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ОБРАЗЦОВЫЙ ДЕТСКИЙ САД\счастливчик презентация1(титул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97499"/>
            <a:ext cx="9144000" cy="724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ОБРАЗЦОВЫЙ ДЕТСКИЙ САД\счастливчик презентация1(титул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ОБРАЗЦОВЫЙ ДЕТСКИЙ САД\счастливчик презентация1(клевер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620688"/>
            <a:ext cx="9536293" cy="56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64650" y="116632"/>
            <a:ext cx="5614697" cy="606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i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Этапы проекта:</a:t>
            </a:r>
            <a:endParaRPr lang="ru-RU" i="1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95536" y="1124744"/>
            <a:ext cx="8093382" cy="5590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1 ЭТАП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: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подготовительный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Разработка задач, целей и гипотез проекта. Планирование проекта, изучение нормативно-правовых документов и методической литературы по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безопасности дорожного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движения.</a:t>
            </a:r>
          </a:p>
          <a:p>
            <a:pPr marL="0" indent="0">
              <a:buNone/>
            </a:pPr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2 ЭТАП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: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реализация проекта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Работа с воспитанниками и родителями по профилактике детского дорожно-транспортного травматизма.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Создание методической базы по работе с воспитанниками и родителями, в вопросах соблюдения правил дорожного движения.</a:t>
            </a:r>
          </a:p>
          <a:p>
            <a:pPr marL="0" indent="0">
              <a:buNone/>
            </a:pPr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3 ЭТАП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: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заключительный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Активное привлечение воспитанников к соблюдения ПДД.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Активное вовлечение наибольшего числа родителей в пропаганду ПДД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Повышение профессионального мастерства педагогов в работе с семьями по профилактике ПДДБ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Анализ результатов проекта.</a:t>
            </a:r>
          </a:p>
          <a:p>
            <a:pPr>
              <a:buFont typeface="Wingdings 2" charset="2"/>
              <a:buAutoNum type="arabicPeriod"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 typeface="Wingdings 2" charset="2"/>
              <a:buAutoNum type="arabicPeriod"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 typeface="Wingdings 2" charset="2"/>
              <a:buAutoNum type="arabicPeriod"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4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ОБРАЗЦОВЫЙ ДЕТСКИЙ САД\счастливчик презентация1(титул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97499"/>
            <a:ext cx="9144000" cy="724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ОБРАЗЦОВЫЙ ДЕТСКИЙ САД\счастливчик презентация1(титул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ОБРАЗЦОВЫЙ ДЕТСКИЙ САД\счастливчик презентация1(клевер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620688"/>
            <a:ext cx="9536293" cy="56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64650" y="116632"/>
            <a:ext cx="5614697" cy="606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i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Этапы проекта:</a:t>
            </a:r>
            <a:endParaRPr lang="ru-RU" i="1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54270" y="722885"/>
            <a:ext cx="8234648" cy="5874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00" b="1" u="sng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Работа с родителями</a:t>
            </a:r>
          </a:p>
          <a:p>
            <a:pPr>
              <a:buFont typeface="Wingdings 2" charset="2"/>
              <a:buAutoNum type="arabicPeriod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Анкетирование родителей</a:t>
            </a:r>
          </a:p>
          <a:p>
            <a:pPr algn="just">
              <a:buFont typeface="Wingdings 2" charset="2"/>
              <a:buAutoNum type="arabicPeriod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Составление схем безопасных маршрутов движения детей из дома в детский сад (август)</a:t>
            </a:r>
          </a:p>
          <a:p>
            <a:pPr algn="just">
              <a:buFont typeface="Wingdings 2" charset="2"/>
              <a:buAutoNum type="arabicPeriod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Проведение встреч с родителями «Будьте примером для детей в поведении на дороге» (1 раз в полугодие), «Учите детей наблюдать и ориентироваться в дорожной обстановке»</a:t>
            </a:r>
          </a:p>
          <a:p>
            <a:pPr algn="just">
              <a:buFont typeface="Wingdings 2" charset="2"/>
              <a:buAutoNum type="arabicPeriod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Участие в городских конкурсах «</a:t>
            </a:r>
            <a:r>
              <a:rPr lang="ru-RU" sz="1700" dirty="0" err="1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Светофорчик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», «Стань заметней на дороге».</a:t>
            </a:r>
          </a:p>
          <a:p>
            <a:pPr algn="just">
              <a:buFont typeface="Wingdings 2" charset="2"/>
              <a:buAutoNum type="arabicPeriod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Проведение акций «Пристегни ребенка», «Самый прилежный пешеход»</a:t>
            </a:r>
            <a:endParaRPr lang="ru-RU" sz="1700" dirty="0">
              <a:solidFill>
                <a:schemeClr val="tx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endParaRPr lang="ru-RU" sz="1700" dirty="0" smtClean="0">
              <a:solidFill>
                <a:schemeClr val="tx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r>
              <a:rPr lang="ru-RU" sz="1700" b="1" u="sng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Работа с детьми</a:t>
            </a:r>
          </a:p>
          <a:p>
            <a:pPr algn="just">
              <a:buFont typeface="Wingdings 2" charset="2"/>
              <a:buAutoNum type="arabicPeriod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Проведение бесед, чтение рассказов, организация дидактических, </a:t>
            </a:r>
            <a:r>
              <a:rPr lang="ru-RU" sz="1700" dirty="0" err="1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сыжетно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-ролевых и подвижных игр, разыгрывание проблемных ситуаций, проведение тематической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деятельности,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мероприятий и праздников посвященных дорожной безопасности.</a:t>
            </a:r>
          </a:p>
          <a:p>
            <a:pPr algn="just">
              <a:buFont typeface="Wingdings 2" charset="2"/>
              <a:buAutoNum type="arabicPeriod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Наполнение уголков дорожной безопасности</a:t>
            </a:r>
          </a:p>
          <a:p>
            <a:pPr algn="just">
              <a:buFont typeface="Wingdings 2" charset="2"/>
              <a:buAutoNum type="arabicPeriod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Организация встреч с инспекторами по пропаганде ПДД.</a:t>
            </a:r>
          </a:p>
          <a:p>
            <a:pPr algn="just">
              <a:buFont typeface="Wingdings 2" charset="2"/>
              <a:buAutoNum type="arabicPeriod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Организованный выход детей за пределы детского сад: для узнавания проезжей части дороги; уточнения дорожных знаков; уточнения расположения пешеходных переходов в близи детского сада.</a:t>
            </a:r>
          </a:p>
          <a:p>
            <a:pPr algn="just">
              <a:buFont typeface="Wingdings 2" charset="2"/>
              <a:buAutoNum type="arabicPeriod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Выставка рисунков посвященная безопасности дорожного движения</a:t>
            </a:r>
          </a:p>
          <a:p>
            <a:pPr>
              <a:buFont typeface="Wingdings 2" charset="2"/>
              <a:buAutoNum type="arabicPeriod"/>
            </a:pPr>
            <a:endParaRPr lang="ru-RU" sz="1700" dirty="0" smtClean="0">
              <a:solidFill>
                <a:schemeClr val="tx2">
                  <a:lumMod val="75000"/>
                </a:schemeClr>
              </a:solidFill>
              <a:latin typeface="Century Schoolbook" panose="02040604050505020304" pitchFamily="18" charset="0"/>
            </a:endParaRPr>
          </a:p>
          <a:p>
            <a:pPr>
              <a:buFont typeface="Wingdings 2" charset="2"/>
              <a:buAutoNum type="arabicPeriod"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0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ОБРАЗЦОВЫЙ ДЕТСКИЙ САД\счастливчик презентация1(титул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97499"/>
            <a:ext cx="9144000" cy="724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ОБРАЗЦОВЫЙ ДЕТСКИЙ САД\счастливчик презентация1(титул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ОБРАЗЦОВЫЙ ДЕТСКИЙ САД\счастливчик презентация1(клевер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620688"/>
            <a:ext cx="9536293" cy="56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10054" y="0"/>
            <a:ext cx="7123080" cy="836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Акция «Пристегни ребенка»</a:t>
            </a:r>
            <a:endParaRPr lang="ru-RU" b="1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I:\Сайт грамоты\трроннн_files\DPgQiQeW4AEzjf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065780"/>
            <a:ext cx="4608513" cy="2592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:\Сайт грамоты\трроннн_files\DPgQiP6X4AgPtB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8617"/>
            <a:ext cx="4567741" cy="2579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ФОТО\2017 год\Акция Автокресло-детям\DSC0753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85397"/>
            <a:ext cx="3677437" cy="2758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ФОТО\2017 год\Акция Автокресло-детям\DSC0752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433">
            <a:off x="-254472" y="1126679"/>
            <a:ext cx="3471863" cy="2603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ФОТО\2017 год\Акция Автокресло-детям\DSC0753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0421">
            <a:off x="2360226" y="1193293"/>
            <a:ext cx="3470275" cy="2602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ОБРАЗЦОВЫЙ ДЕТСКИЙ САД\клевер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140" y="115932"/>
            <a:ext cx="1059987" cy="100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1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ОБРАЗЦОВЫЙ ДЕТСКИЙ САД\счастливчик презентация1(титул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97499"/>
            <a:ext cx="9144000" cy="724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ОБРАЗЦОВЫЙ ДЕТСКИЙ САД\счастливчик презентация1(титул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ОБРАЗЦОВЫЙ ДЕТСКИЙ САД\счастливчик презентация1(клевер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620688"/>
            <a:ext cx="9536293" cy="56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ФОТО\2017 год\07.11.2017 ПДД спорт. праздник\DSC070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340">
            <a:off x="-25323" y="832510"/>
            <a:ext cx="3613167" cy="2709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:\ФОТО\2017 год\1.09.2017\DSC053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951">
            <a:off x="4294374" y="3901150"/>
            <a:ext cx="3470275" cy="2602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ФОТО\2017 год\1.09.2017\DSC053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5003">
            <a:off x="5791599" y="946597"/>
            <a:ext cx="3642439" cy="2731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D:\ФОТО\2017 год\Светофорчик 30.11.2017\DSC078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4976">
            <a:off x="209199" y="3681117"/>
            <a:ext cx="3712063" cy="2784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ОБРАЗЦОВЫЙ ДЕТСКИЙ САД\Новая папка\IMG_20160822_10521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2525">
            <a:off x="3069046" y="1732537"/>
            <a:ext cx="3366511" cy="2676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10054" y="158450"/>
            <a:ext cx="7123080" cy="606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Мероприятия по профилактике</a:t>
            </a:r>
          </a:p>
          <a:p>
            <a:pPr algn="ctr"/>
            <a:r>
              <a:rPr lang="ru-RU" sz="2000" i="1" dirty="0">
                <a:solidFill>
                  <a:srgbClr val="FFFF00"/>
                </a:solidFill>
                <a:latin typeface="Georgia" panose="02040502050405020303" pitchFamily="18" charset="0"/>
              </a:rPr>
              <a:t>д</a:t>
            </a:r>
            <a:r>
              <a:rPr lang="ru-RU" sz="2000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етского дорожно-транспортного травматизма</a:t>
            </a:r>
            <a:endParaRPr lang="ru-RU" sz="2000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70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ОБРАЗЦОВЫЙ ДЕТСКИЙ САД\счастливчик презентация1(титул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97499"/>
            <a:ext cx="9144000" cy="724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ОБРАЗЦОВЫЙ ДЕТСКИЙ САД\счастливчик презентация1(титул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ОБРАЗЦОВЫЙ ДЕТСКИЙ САД\счастливчик презентация1(клевер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620688"/>
            <a:ext cx="9536293" cy="56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64650" y="116632"/>
            <a:ext cx="5614697" cy="606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i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Этапы проекта:</a:t>
            </a:r>
            <a:endParaRPr lang="ru-RU" i="1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54270" y="1253565"/>
            <a:ext cx="8234648" cy="5590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u="sng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Методический материал:</a:t>
            </a:r>
          </a:p>
          <a:p>
            <a:pPr>
              <a:buFont typeface="Wingdings 2" charset="2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Картотека подвижных игр</a:t>
            </a:r>
          </a:p>
          <a:p>
            <a:pPr algn="just">
              <a:buFont typeface="Wingdings 2" charset="2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Картотека ситуаций на дороге</a:t>
            </a:r>
          </a:p>
          <a:p>
            <a:pPr>
              <a:buFont typeface="Wingdings 2" charset="2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Дидактические игры по ПДД</a:t>
            </a:r>
          </a:p>
          <a:p>
            <a:pPr>
              <a:buFont typeface="Wingdings 2" charset="2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Набор дорожных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знаков</a:t>
            </a:r>
          </a:p>
          <a:p>
            <a:pPr>
              <a:buFont typeface="Wingdings 2" charset="2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Макеты и карты дорожного движения</a:t>
            </a:r>
          </a:p>
          <a:p>
            <a:pPr>
              <a:buFont typeface="Wingdings 2" charset="2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Плакаты и наглядный материал ПДД</a:t>
            </a:r>
          </a:p>
          <a:p>
            <a:pPr>
              <a:buFont typeface="Wingdings 2" charset="2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Набор мягких модулей и машин для создания игровых ситуаций.</a:t>
            </a:r>
          </a:p>
          <a:p>
            <a:pPr>
              <a:buFont typeface="Wingdings 2" charset="2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Атрибуты для инсценировки игровых и проблемных ситуаций.</a:t>
            </a:r>
          </a:p>
          <a:p>
            <a:pPr>
              <a:buFont typeface="Wingdings 2" charset="2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Детская литература по ПДД</a:t>
            </a:r>
          </a:p>
          <a:p>
            <a:pPr>
              <a:buFont typeface="Wingdings 2" charset="2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Мультфильмы по профилактике ПДД</a:t>
            </a:r>
          </a:p>
          <a:p>
            <a:pPr>
              <a:buFont typeface="Wingdings 2" charset="2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М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етодическая литература по ПДД</a:t>
            </a:r>
          </a:p>
          <a:p>
            <a:pPr>
              <a:buFont typeface="Wingdings 2" charset="2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Методическое пособие по вопросам профилактики детского дорожно-транспортного травматизма.</a:t>
            </a:r>
          </a:p>
          <a:p>
            <a:pPr>
              <a:buFont typeface="Wingdings 2" charset="2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Музыкальная копилка по ПДД</a:t>
            </a:r>
          </a:p>
          <a:p>
            <a:pPr>
              <a:buFont typeface="Wingdings 2" charset="2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Информационный стенд для родителей</a:t>
            </a:r>
          </a:p>
          <a:p>
            <a:pPr>
              <a:buFont typeface="Wingdings 2" charset="2"/>
              <a:buAutoNum type="arabicPeriod"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 typeface="Wingdings 2" charset="2"/>
              <a:buAutoNum type="arabicPeriod"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 typeface="Wingdings 2" charset="2"/>
              <a:buAutoNum type="arabicPeriod"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 descr="D:\ПРЕСТИЖ 2018г\DSC078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10308"/>
            <a:ext cx="3471863" cy="2603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03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ОБРАЗЦОВЫЙ ДЕТСКИЙ САД\счастливчик презентация1(титул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97499"/>
            <a:ext cx="9144000" cy="724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ОБРАЗЦОВЫЙ ДЕТСКИЙ САД\счастливчик презентация1(титул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ОБРАЗЦОВЫЙ ДЕТСКИЙ САД\счастливчик презентация1(клевер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357" y="657269"/>
            <a:ext cx="9536293" cy="56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5249" y="178369"/>
            <a:ext cx="7123080" cy="606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i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Осторожно «ДЕТИ»</a:t>
            </a:r>
            <a:endParaRPr lang="ru-RU" i="1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8" name="Picture 2" descr="D:\ПРЕСТИЖ 2018г\DSC062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502">
            <a:off x="136623" y="975467"/>
            <a:ext cx="3471863" cy="2603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ПРЕСТИЖ 2018г\DSC070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381" y="1412776"/>
            <a:ext cx="3123371" cy="234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ПРЕСТИЖ 2018г\DSC079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740">
            <a:off x="6505434" y="873825"/>
            <a:ext cx="2350962" cy="313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ПРЕСТИЖ 2018г\DSC0495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3639434" cy="2729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ПРЕСТИЖ 2018г\image0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011">
            <a:off x="326538" y="3678199"/>
            <a:ext cx="2202080" cy="2936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ПРЕСТИЖ 2018г\DSCN256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" t="1364" r="7709" b="15467"/>
          <a:stretch/>
        </p:blipFill>
        <p:spPr bwMode="auto">
          <a:xfrm rot="845729">
            <a:off x="5924070" y="3614167"/>
            <a:ext cx="2171689" cy="3052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59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ОБРАЗЦОВЫЙ ДЕТСКИЙ САД\счастливчик презентация1(титул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97499"/>
            <a:ext cx="9144000" cy="724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ОБРАЗЦОВЫЙ ДЕТСКИЙ САД\счастливчик презентация1(титул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ОБРАЗЦОВЫЙ ДЕТСКИЙ САД\счастливчик презентация1(клевер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620688"/>
            <a:ext cx="9536293" cy="56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5250" y="404664"/>
            <a:ext cx="7123080" cy="606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i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Ожидаемые результаты и эффективность проекта</a:t>
            </a:r>
            <a:endParaRPr lang="ru-RU" i="1" dirty="0">
              <a:solidFill>
                <a:srgbClr val="FFFF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54270" y="1253565"/>
            <a:ext cx="8638210" cy="5590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Основное направление реализации проекта досугово-познавательное.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Реализуя проект мы ожидаем: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Повышение значимости соблюдения правил дорожного движения как детьми, так и родителями.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Применение воспитанниками своих знаний и умений по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ПДД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в жизни.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Формирование чувства ответственности за свое поведение на дорогах и в общественном транспорте.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Уменьшение количества правонарушений и детского травматизма на дорогах среди детей дошкольного возраста.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Повышение ответственности у родителей за жизнь и здоровье ребенка на дороге, в машине, и в общественном транспорте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Разработка и апробация перспективного плана работы с детьми и родителями в рамках ознакомления с ПДД.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Разработка критериев оценки знаний и умений детей в рамках ознакомления с правилами дорожного движения.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 typeface="Wingdings 2" charset="2"/>
              <a:buAutoNum type="arabicPeriod"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2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4196</TotalTime>
  <Words>513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Century Schoolbook</vt:lpstr>
      <vt:lpstr>Comic Sans MS</vt:lpstr>
      <vt:lpstr>Courier New</vt:lpstr>
      <vt:lpstr>Georgia</vt:lpstr>
      <vt:lpstr>Trebuchet MS</vt:lpstr>
      <vt:lpstr>Verdana</vt:lpstr>
      <vt:lpstr>Wingdings 2</vt:lpstr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 pc</cp:lastModifiedBy>
  <cp:revision>339</cp:revision>
  <cp:lastPrinted>2018-05-16T11:36:43Z</cp:lastPrinted>
  <dcterms:created xsi:type="dcterms:W3CDTF">2018-02-24T18:36:44Z</dcterms:created>
  <dcterms:modified xsi:type="dcterms:W3CDTF">2018-06-19T11:45:17Z</dcterms:modified>
</cp:coreProperties>
</file>